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69" r:id="rId5"/>
    <p:sldId id="259" r:id="rId6"/>
    <p:sldId id="270" r:id="rId7"/>
    <p:sldId id="260" r:id="rId8"/>
    <p:sldId id="272" r:id="rId9"/>
    <p:sldId id="27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AE293-CAD7-4DA6-91D3-10B9568F17A7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3DD33-4BE4-46F5-B22A-19260CA95B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3DD33-4BE4-46F5-B22A-19260CA95BC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B7E564-44D8-449C-8643-56A8051E9C4C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CE241AE-F316-49EA-9F20-F5971CAE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E564-44D8-449C-8643-56A8051E9C4C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41AE-F316-49EA-9F20-F5971CAE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E564-44D8-449C-8643-56A8051E9C4C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41AE-F316-49EA-9F20-F5971CAE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E564-44D8-449C-8643-56A8051E9C4C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41AE-F316-49EA-9F20-F5971CAE3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E564-44D8-449C-8643-56A8051E9C4C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41AE-F316-49EA-9F20-F5971CAE3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E564-44D8-449C-8643-56A8051E9C4C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41AE-F316-49EA-9F20-F5971CAE3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E564-44D8-449C-8643-56A8051E9C4C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41AE-F316-49EA-9F20-F5971CAE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E564-44D8-449C-8643-56A8051E9C4C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41AE-F316-49EA-9F20-F5971CAE3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E564-44D8-449C-8643-56A8051E9C4C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41AE-F316-49EA-9F20-F5971CAE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AB7E564-44D8-449C-8643-56A8051E9C4C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241AE-F316-49EA-9F20-F5971CAE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B7E564-44D8-449C-8643-56A8051E9C4C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CE241AE-F316-49EA-9F20-F5971CAE3C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B7E564-44D8-449C-8643-56A8051E9C4C}" type="datetimeFigureOut">
              <a:rPr lang="en-US" smtClean="0"/>
              <a:pPr/>
              <a:t>8/10/2021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CE241AE-F316-49EA-9F20-F5971CAE3C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uprava.gov.rs/media/Uputstva/Zahtev_za_upis_dece_u_predskolsku_ustanovu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/>
              <a:t>ПРЕДШКОЛСКА УСТАНОВА “ПОЛЕТАРАЦ” ТРГОВИШТЕ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СУПЕР  пројекат реализује се у сарадњи са Министарством просвете, науке и технолошког развоја. У СУПЕР пројекат укључено је 50 локалних самоуправа  и предшколских установа широм Србије, па тако и наша Предшколска установа “Полетарац” Трговиште, са којима ће се радити на развијању професионалних компетенција васпитача и стручних сарадника у ПУ за квалитетно инклузивно ПВО, на јачању капацитета запослених ,као и на унапређивању законског оквира за предшколско васпитање и образовање.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 СУПЕР ПРОЈЕКАТ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RS" dirty="0"/>
              <a:t>Поред тога, Европска унија је обезбедила и донацију за опремање предшколских установа које су укључене у СУПЕР пројекат, за дидактичку, ИТ опрему и намештај , што је допринело квалитетнијем инклузивном предшколском васпитању и образовању.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ea7c2e411bb2e8347ad391b8eab9082b-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5334000" cy="21209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29200" y="5410200"/>
            <a:ext cx="3657600" cy="914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IMG-dfcefc8eba214e8456fb2def24b2dbfe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0"/>
            <a:ext cx="3276600" cy="2438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G-d31d55b033d3da2b2e370bd05adc73df-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743200"/>
            <a:ext cx="4191000" cy="3810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G_20210318_12195533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3048000"/>
            <a:ext cx="27432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G_20210318_12162271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71800" y="2286000"/>
            <a:ext cx="3581400" cy="3352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-bee228b3a54459182b7a37f5b392f14e-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0"/>
            <a:ext cx="3276600" cy="32766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814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IMG-0302424f9674439d5cb5ee2e4dbd34d9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838200"/>
            <a:ext cx="3962400" cy="1981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IMG-ebb416625931ed1374dfa4945ad22775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24200"/>
            <a:ext cx="3505200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 descr="IMG-0edef159095dbad7bd308b3c2f97ca89-V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3352800"/>
            <a:ext cx="3276600" cy="32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20210809_103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533400"/>
            <a:ext cx="4800600" cy="259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MG_20210809_103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3276600"/>
            <a:ext cx="5486400" cy="32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Cyrl-RS" dirty="0"/>
              <a:t>Дана 22.06.2021.год. Одржана је и авршна приредба предшколцима у част. Тим поводом одржан је маскенбал све деце ПУ “Полетарац” Трговиште и истурених одељења Доњег Стајевца и Радовнице.Посетили смо локалну самоуправу где нас је дочекала председница општине Миљана Стојановић Златковић и поделила пакетиће. након тога се председница општине придружила деци и заједно са њима отишла у ПУ “Полетарац” где је одржана мини приредба у дворишту вртића. Приредби су присуствовали представници локалне самоуправе као и родитељи.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/>
              <a:t>МАСКЕНБАЛ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507996_951724095401937_5765257327639048123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228600"/>
            <a:ext cx="5562600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203303794_912883599270939_448122317190753243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429000"/>
            <a:ext cx="5414211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926035_314740760245246_4530663121085879611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28600"/>
            <a:ext cx="9144000" cy="57785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4">
            <a:extLst>
              <a:ext uri="{FF2B5EF4-FFF2-40B4-BE49-F238E27FC236}">
                <a16:creationId xmlns:a16="http://schemas.microsoft.com/office/drawing/2014/main" xmlns="" id="{E5038725-A346-1B43-92FB-E9B32EDB04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384" y="1481138"/>
            <a:ext cx="6035232" cy="4525962"/>
          </a:xfrm>
        </p:spPr>
      </p:pic>
      <p:sp>
        <p:nvSpPr>
          <p:cNvPr id="3" name="Naslov 2">
            <a:extLst>
              <a:ext uri="{FF2B5EF4-FFF2-40B4-BE49-F238E27FC236}">
                <a16:creationId xmlns:a16="http://schemas.microsoft.com/office/drawing/2014/main" xmlns="" id="{19C94EFB-C239-1249-B63F-16DC594EB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xmlns="" val="4005134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Пред</a:t>
            </a:r>
            <a:r>
              <a:rPr lang="sr-Cyrl-CS" sz="2800" dirty="0"/>
              <a:t>ш</a:t>
            </a:r>
            <a:r>
              <a:rPr lang="ru-RU" sz="2800" dirty="0"/>
              <a:t>колска установа "Полетарац" у Трговишту обезбе</a:t>
            </a:r>
            <a:r>
              <a:rPr lang="sr-Cyrl-CS" sz="2800" dirty="0"/>
              <a:t>ђ</a:t>
            </a:r>
            <a:r>
              <a:rPr lang="ru-RU" sz="2800" dirty="0"/>
              <a:t>ује дневни боравак деце узраста од </a:t>
            </a:r>
            <a:r>
              <a:rPr lang="en-US" sz="2800" dirty="0"/>
              <a:t>1,5 </a:t>
            </a:r>
            <a:r>
              <a:rPr lang="en-US" sz="2800" dirty="0" err="1"/>
              <a:t>год</a:t>
            </a:r>
            <a:r>
              <a:rPr lang="en-US" sz="2800" dirty="0"/>
              <a:t>.</a:t>
            </a:r>
            <a:r>
              <a:rPr lang="sr-Cyrl-CS" sz="2800" dirty="0"/>
              <a:t>до </a:t>
            </a:r>
            <a:r>
              <a:rPr lang="ru-RU" sz="2800" dirty="0"/>
              <a:t>поласка у школу и реализ</a:t>
            </a:r>
            <a:r>
              <a:rPr lang="sr-Cyrl-CS" sz="2800" dirty="0"/>
              <a:t>ује</a:t>
            </a:r>
            <a:r>
              <a:rPr lang="ru-RU" sz="2800" dirty="0"/>
              <a:t> програмск</a:t>
            </a:r>
            <a:r>
              <a:rPr lang="sr-Cyrl-CS" sz="2800" dirty="0"/>
              <a:t>е</a:t>
            </a:r>
            <a:r>
              <a:rPr lang="ru-RU" sz="2800" dirty="0"/>
              <a:t> задатак</a:t>
            </a:r>
            <a:r>
              <a:rPr lang="sr-Cyrl-CS" sz="2800" dirty="0"/>
              <a:t>е</a:t>
            </a:r>
            <a:r>
              <a:rPr lang="ru-RU" sz="2800" dirty="0"/>
              <a:t> у оквиру васпитно-образовног рада, превентивно-здравствене и социјалне за</a:t>
            </a:r>
            <a:r>
              <a:rPr lang="sr-Cyrl-CS" sz="2800" dirty="0"/>
              <a:t>ш</a:t>
            </a:r>
            <a:r>
              <a:rPr lang="ru-RU" sz="2800" dirty="0"/>
              <a:t>тите деце. </a:t>
            </a:r>
            <a:r>
              <a:rPr lang="sr-Cyrl-CS" sz="2800" dirty="0"/>
              <a:t>У овој радној години у Установи бораве деца узраста од </a:t>
            </a:r>
            <a:r>
              <a:rPr lang="en-US" sz="2800" dirty="0"/>
              <a:t>1,5 </a:t>
            </a:r>
            <a:r>
              <a:rPr lang="en-US" sz="2800" dirty="0" err="1"/>
              <a:t>год</a:t>
            </a:r>
            <a:r>
              <a:rPr lang="en-US" sz="2800" dirty="0"/>
              <a:t>.</a:t>
            </a:r>
            <a:r>
              <a:rPr lang="sr-Cyrl-CS" sz="2800" dirty="0"/>
              <a:t> до 6,5 година</a:t>
            </a:r>
            <a:r>
              <a:rPr lang="sr-Cyrl-CS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Cyrl-CS" sz="2800"/>
              <a:t>У </a:t>
            </a:r>
            <a:r>
              <a:rPr lang="sr-Cyrl-CS" sz="2800" smtClean="0"/>
              <a:t>Предшколској установи </a:t>
            </a:r>
            <a:r>
              <a:rPr lang="sr-Cyrl-CS" sz="2800" dirty="0"/>
              <a:t>у Трговишту и групама припремног предшколског програма, организацијом целодневног, полудневног и четворочасовног припремног предшколског програма при основним школама и других посебних и повремених облика рада Установа задовољава развојне потребе, интересовања и жеље деце, а смештајем и збрињавањем деце излази у сусрет и потребама родитеља.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2400" dirty="0"/>
              <a:t>Својим стручним кадром Установа успева да одговори свим постављеним задацима и на тај начин оправда циљ свога деловања.</a:t>
            </a:r>
            <a:endParaRPr lang="en-US" sz="2400" dirty="0"/>
          </a:p>
          <a:p>
            <a:r>
              <a:rPr lang="sr-Cyrl-CS" sz="2400" dirty="0"/>
              <a:t>Основни циљ рада Установе је да, у складу са могућностима и развојним потребама деце, у оквиру делатности и могућности остварује опште и посебне циљеве. Један од приоритетних задатака је и обухват све деце у години пред полазак у школу обавезним припремним програмом.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>
            <a:noAutofit/>
          </a:bodyPr>
          <a:lstStyle/>
          <a:p>
            <a:r>
              <a:rPr lang="sr-Cyrl-CS" sz="2800" dirty="0"/>
              <a:t>Своју делатност Установа остварује кроз:</a:t>
            </a:r>
            <a:endParaRPr lang="en-US" sz="2800" dirty="0"/>
          </a:p>
          <a:p>
            <a:r>
              <a:rPr lang="sr-Cyrl-CS" sz="2800" b="1" dirty="0"/>
              <a:t>-васпитање и образовање </a:t>
            </a:r>
            <a:r>
              <a:rPr lang="sr-Cyrl-CS" sz="2800" dirty="0"/>
              <a:t>деце, њихов моторни, сензорно-перцептивни, социо-емоционални и интелектуални развој, неговање стваралаштва и комуникације и припрему за успешно укључивање у живот и школу;</a:t>
            </a:r>
            <a:endParaRPr lang="en-US" sz="2800" dirty="0"/>
          </a:p>
          <a:p>
            <a:r>
              <a:rPr lang="sr-Cyrl-CS" sz="2800" b="1" dirty="0"/>
              <a:t>-превентивну здравствену заштиту</a:t>
            </a:r>
            <a:r>
              <a:rPr lang="sr-Cyrl-CS" sz="2800" dirty="0"/>
              <a:t> деце којом се чува здравље, спречавају болести, деформитети и психички поремећаји;</a:t>
            </a: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sz="2400" dirty="0"/>
              <a:t>Својим стручним кадром Установа успева да одговори свим постављеним задацима и на тај начин оправда циљ свога деловања.</a:t>
            </a:r>
            <a:endParaRPr lang="en-US" sz="2400" dirty="0"/>
          </a:p>
          <a:p>
            <a:r>
              <a:rPr lang="sr-Cyrl-CS" sz="2400" dirty="0"/>
              <a:t>Основни циљ рада Установе је да, у складу са могућностима и развојним потребама деце, у оквиру делатности и могућности остварује опште и посебне циљеве. Један од приоритетних задатака је и обухват све деце у години пред полазак у школу обавезним припремним програмом.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sr-Cyrl-RS" dirty="0"/>
          </a:p>
          <a:p>
            <a:endParaRPr lang="sr-Cyrl-RS" dirty="0"/>
          </a:p>
          <a:p>
            <a:endParaRPr lang="en-US" sz="11200" dirty="0"/>
          </a:p>
          <a:p>
            <a:r>
              <a:rPr lang="en-US" sz="11200" dirty="0" err="1"/>
              <a:t>Уколико</a:t>
            </a:r>
            <a:r>
              <a:rPr lang="en-US" sz="11200" dirty="0"/>
              <a:t> </a:t>
            </a:r>
            <a:r>
              <a:rPr lang="en-US" sz="11200" dirty="0" err="1"/>
              <a:t>желите</a:t>
            </a:r>
            <a:r>
              <a:rPr lang="en-US" sz="11200" dirty="0"/>
              <a:t> </a:t>
            </a:r>
            <a:r>
              <a:rPr lang="en-US" sz="11200" dirty="0" err="1"/>
              <a:t>да</a:t>
            </a:r>
            <a:r>
              <a:rPr lang="en-US" sz="11200" dirty="0"/>
              <a:t> </a:t>
            </a:r>
            <a:r>
              <a:rPr lang="en-US" sz="11200" dirty="0" err="1"/>
              <a:t>Ваше</a:t>
            </a:r>
            <a:r>
              <a:rPr lang="en-US" sz="11200" dirty="0"/>
              <a:t> </a:t>
            </a:r>
            <a:r>
              <a:rPr lang="en-US" sz="11200" dirty="0" err="1"/>
              <a:t>дете</a:t>
            </a:r>
            <a:r>
              <a:rPr lang="en-US" sz="11200" dirty="0"/>
              <a:t> </a:t>
            </a:r>
            <a:r>
              <a:rPr lang="en-US" sz="11200" dirty="0" err="1"/>
              <a:t>електронским</a:t>
            </a:r>
            <a:r>
              <a:rPr lang="en-US" sz="11200" dirty="0"/>
              <a:t> </a:t>
            </a:r>
            <a:r>
              <a:rPr lang="en-US" sz="11200" dirty="0" err="1"/>
              <a:t>путем</a:t>
            </a:r>
            <a:r>
              <a:rPr lang="en-US" sz="11200" dirty="0"/>
              <a:t> </a:t>
            </a:r>
            <a:r>
              <a:rPr lang="en-US" sz="11200" dirty="0" err="1"/>
              <a:t>пријавите</a:t>
            </a:r>
            <a:r>
              <a:rPr lang="en-US" sz="11200" dirty="0"/>
              <a:t> у </a:t>
            </a:r>
            <a:r>
              <a:rPr lang="en-US" sz="11200" dirty="0" err="1"/>
              <a:t>предшколску</a:t>
            </a:r>
            <a:r>
              <a:rPr lang="en-US" sz="11200" dirty="0"/>
              <a:t> </a:t>
            </a:r>
            <a:r>
              <a:rPr lang="en-US" sz="11200" dirty="0" err="1"/>
              <a:t>установу</a:t>
            </a:r>
            <a:r>
              <a:rPr lang="en-US" sz="11200" dirty="0"/>
              <a:t> </a:t>
            </a:r>
            <a:r>
              <a:rPr lang="en-US" sz="11200" dirty="0" err="1"/>
              <a:t>не</a:t>
            </a:r>
            <a:r>
              <a:rPr lang="en-US" sz="11200" dirty="0"/>
              <a:t> </a:t>
            </a:r>
            <a:r>
              <a:rPr lang="en-US" sz="11200" dirty="0" err="1"/>
              <a:t>морате</a:t>
            </a:r>
            <a:r>
              <a:rPr lang="en-US" sz="11200" dirty="0"/>
              <a:t> </a:t>
            </a:r>
            <a:r>
              <a:rPr lang="en-US" sz="11200" dirty="0" err="1"/>
              <a:t>да</a:t>
            </a:r>
            <a:r>
              <a:rPr lang="en-US" sz="11200" dirty="0"/>
              <a:t> </a:t>
            </a:r>
            <a:r>
              <a:rPr lang="en-US" sz="11200" dirty="0" err="1"/>
              <a:t>достављате</a:t>
            </a:r>
            <a:r>
              <a:rPr lang="en-US" sz="11200" dirty="0"/>
              <a:t> </a:t>
            </a:r>
            <a:r>
              <a:rPr lang="en-US" sz="11200" dirty="0" err="1"/>
              <a:t>документа</a:t>
            </a:r>
            <a:r>
              <a:rPr lang="en-US" sz="11200" dirty="0"/>
              <a:t>, </a:t>
            </a:r>
            <a:r>
              <a:rPr lang="en-US" sz="11200" dirty="0" err="1"/>
              <a:t>јер</a:t>
            </a:r>
            <a:r>
              <a:rPr lang="en-US" sz="11200" dirty="0"/>
              <a:t> </a:t>
            </a:r>
            <a:r>
              <a:rPr lang="en-US" sz="11200" dirty="0" err="1"/>
              <a:t>се</a:t>
            </a:r>
            <a:r>
              <a:rPr lang="en-US" sz="11200" dirty="0"/>
              <a:t> </a:t>
            </a:r>
            <a:r>
              <a:rPr lang="en-US" sz="11200" dirty="0" err="1"/>
              <a:t>она</a:t>
            </a:r>
            <a:r>
              <a:rPr lang="en-US" sz="11200" dirty="0"/>
              <a:t> </a:t>
            </a:r>
            <a:r>
              <a:rPr lang="en-US" sz="11200" dirty="0" err="1"/>
              <a:t>аутоматски</a:t>
            </a:r>
            <a:r>
              <a:rPr lang="en-US" sz="11200" dirty="0"/>
              <a:t> </a:t>
            </a:r>
            <a:r>
              <a:rPr lang="en-US" sz="11200" dirty="0" err="1"/>
              <a:t>прибављају</a:t>
            </a:r>
            <a:r>
              <a:rPr lang="en-US" sz="11200" dirty="0"/>
              <a:t> </a:t>
            </a:r>
            <a:r>
              <a:rPr lang="en-US" sz="11200" dirty="0" err="1"/>
              <a:t>из</a:t>
            </a:r>
            <a:r>
              <a:rPr lang="en-US" sz="11200" dirty="0"/>
              <a:t> </a:t>
            </a:r>
            <a:r>
              <a:rPr lang="en-US" sz="11200" dirty="0" err="1"/>
              <a:t>Матичне</a:t>
            </a:r>
            <a:r>
              <a:rPr lang="en-US" sz="11200" dirty="0"/>
              <a:t> </a:t>
            </a:r>
            <a:r>
              <a:rPr lang="en-US" sz="11200" dirty="0" err="1"/>
              <a:t>књиге</a:t>
            </a:r>
            <a:r>
              <a:rPr lang="en-US" sz="11200" dirty="0"/>
              <a:t> </a:t>
            </a:r>
            <a:r>
              <a:rPr lang="en-US" sz="11200" dirty="0" err="1"/>
              <a:t>рођених</a:t>
            </a:r>
            <a:r>
              <a:rPr lang="en-US" sz="11200" dirty="0"/>
              <a:t> и </a:t>
            </a:r>
            <a:r>
              <a:rPr lang="en-US" sz="11200" dirty="0" err="1"/>
              <a:t>Централног</a:t>
            </a:r>
            <a:r>
              <a:rPr lang="en-US" sz="11200" dirty="0"/>
              <a:t> </a:t>
            </a:r>
            <a:r>
              <a:rPr lang="en-US" sz="11200" dirty="0" err="1"/>
              <a:t>регистра</a:t>
            </a:r>
            <a:r>
              <a:rPr lang="en-US" sz="11200" dirty="0"/>
              <a:t> </a:t>
            </a:r>
            <a:r>
              <a:rPr lang="en-US" sz="11200" dirty="0" err="1"/>
              <a:t>обавезног</a:t>
            </a:r>
            <a:r>
              <a:rPr lang="en-US" sz="11200" dirty="0"/>
              <a:t> </a:t>
            </a:r>
            <a:r>
              <a:rPr lang="en-US" sz="11200" dirty="0" err="1"/>
              <a:t>социјалног</a:t>
            </a:r>
            <a:r>
              <a:rPr lang="en-US" sz="11200" dirty="0"/>
              <a:t> </a:t>
            </a:r>
            <a:r>
              <a:rPr lang="en-US" sz="11200" dirty="0" err="1"/>
              <a:t>осигурања</a:t>
            </a:r>
            <a:r>
              <a:rPr lang="en-US" sz="11200" dirty="0"/>
              <a:t>.</a:t>
            </a:r>
          </a:p>
          <a:p>
            <a:r>
              <a:rPr lang="en-US" sz="11200" dirty="0" err="1"/>
              <a:t>Када</a:t>
            </a:r>
            <a:r>
              <a:rPr lang="en-US" sz="11200" dirty="0"/>
              <a:t> </a:t>
            </a:r>
            <a:r>
              <a:rPr lang="en-US" sz="11200" dirty="0" err="1"/>
              <a:t>родитељ</a:t>
            </a:r>
            <a:r>
              <a:rPr lang="en-US" sz="11200" dirty="0"/>
              <a:t>, </a:t>
            </a:r>
            <a:r>
              <a:rPr lang="en-US" sz="11200" dirty="0" err="1"/>
              <a:t>старатељ</a:t>
            </a:r>
            <a:r>
              <a:rPr lang="en-US" sz="11200" dirty="0"/>
              <a:t> </a:t>
            </a:r>
            <a:r>
              <a:rPr lang="en-US" sz="11200" dirty="0" err="1"/>
              <a:t>или</a:t>
            </a:r>
            <a:r>
              <a:rPr lang="en-US" sz="11200" dirty="0"/>
              <a:t> </a:t>
            </a:r>
            <a:r>
              <a:rPr lang="en-US" sz="11200" dirty="0" err="1"/>
              <a:t>хранитељ</a:t>
            </a:r>
            <a:r>
              <a:rPr lang="en-US" sz="11200" dirty="0"/>
              <a:t> </a:t>
            </a:r>
            <a:r>
              <a:rPr lang="en-US" sz="11200" dirty="0" err="1"/>
              <a:t>поднесе</a:t>
            </a:r>
            <a:r>
              <a:rPr lang="en-US" sz="11200" dirty="0"/>
              <a:t> </a:t>
            </a:r>
            <a:r>
              <a:rPr lang="en-US" sz="11200" dirty="0" err="1"/>
              <a:t>захтев</a:t>
            </a:r>
            <a:r>
              <a:rPr lang="en-US" sz="11200" dirty="0"/>
              <a:t> </a:t>
            </a:r>
            <a:r>
              <a:rPr lang="en-US" sz="11200" dirty="0" err="1"/>
              <a:t>преко</a:t>
            </a:r>
            <a:r>
              <a:rPr lang="en-US" sz="11200" dirty="0"/>
              <a:t> </a:t>
            </a:r>
            <a:r>
              <a:rPr lang="en-US" sz="11200" dirty="0" err="1"/>
              <a:t>Портала</a:t>
            </a:r>
            <a:r>
              <a:rPr lang="en-US" sz="11200" dirty="0"/>
              <a:t>, </a:t>
            </a:r>
            <a:r>
              <a:rPr lang="en-US" sz="11200" dirty="0" err="1"/>
              <a:t>предшколска</a:t>
            </a:r>
            <a:r>
              <a:rPr lang="en-US" sz="11200" dirty="0"/>
              <a:t> </a:t>
            </a:r>
            <a:r>
              <a:rPr lang="en-US" sz="11200" dirty="0" err="1"/>
              <a:t>установа</a:t>
            </a:r>
            <a:r>
              <a:rPr lang="en-US" sz="11200" dirty="0"/>
              <a:t> </a:t>
            </a:r>
            <a:r>
              <a:rPr lang="en-US" sz="11200" dirty="0" err="1"/>
              <a:t>ће</a:t>
            </a:r>
            <a:r>
              <a:rPr lang="en-US" sz="11200" dirty="0"/>
              <a:t> </a:t>
            </a:r>
            <a:r>
              <a:rPr lang="en-US" sz="11200" dirty="0" err="1"/>
              <a:t>доделити</a:t>
            </a:r>
            <a:r>
              <a:rPr lang="en-US" sz="11200" dirty="0"/>
              <a:t> </a:t>
            </a:r>
            <a:r>
              <a:rPr lang="en-US" sz="11200" dirty="0" err="1"/>
              <a:t>деловодни</a:t>
            </a:r>
            <a:r>
              <a:rPr lang="en-US" sz="11200" dirty="0"/>
              <a:t> </a:t>
            </a:r>
            <a:r>
              <a:rPr lang="en-US" sz="11200" dirty="0" err="1"/>
              <a:t>број</a:t>
            </a:r>
            <a:r>
              <a:rPr lang="en-US" sz="11200" dirty="0"/>
              <a:t> </a:t>
            </a:r>
            <a:r>
              <a:rPr lang="en-US" sz="11200" dirty="0" err="1"/>
              <a:t>захтеву</a:t>
            </a:r>
            <a:r>
              <a:rPr lang="en-US" sz="11200" dirty="0"/>
              <a:t> и </a:t>
            </a:r>
            <a:r>
              <a:rPr lang="en-US" sz="11200" dirty="0" err="1"/>
              <a:t>обавестити</a:t>
            </a:r>
            <a:r>
              <a:rPr lang="en-US" sz="11200" dirty="0"/>
              <a:t> </a:t>
            </a:r>
            <a:r>
              <a:rPr lang="en-US" sz="11200" dirty="0" err="1"/>
              <a:t>га</a:t>
            </a:r>
            <a:r>
              <a:rPr lang="en-US" sz="11200" dirty="0"/>
              <a:t> </a:t>
            </a:r>
            <a:r>
              <a:rPr lang="en-US" sz="11200" dirty="0" err="1"/>
              <a:t>преко</a:t>
            </a:r>
            <a:r>
              <a:rPr lang="en-US" sz="11200" dirty="0"/>
              <a:t> </a:t>
            </a:r>
            <a:r>
              <a:rPr lang="en-US" sz="11200" dirty="0" err="1"/>
              <a:t>Портала</a:t>
            </a:r>
            <a:r>
              <a:rPr lang="en-US" sz="11200" dirty="0"/>
              <a:t> о </a:t>
            </a:r>
            <a:r>
              <a:rPr lang="en-US" sz="11200" dirty="0" err="1"/>
              <a:t>даљим</a:t>
            </a:r>
            <a:r>
              <a:rPr lang="en-US" sz="11200" dirty="0"/>
              <a:t> </a:t>
            </a:r>
            <a:r>
              <a:rPr lang="en-US" sz="11200" dirty="0" err="1"/>
              <a:t>корацима</a:t>
            </a:r>
            <a:r>
              <a:rPr lang="en-US" sz="11200" dirty="0"/>
              <a:t>. </a:t>
            </a:r>
            <a:r>
              <a:rPr lang="en-US" sz="11200" dirty="0" err="1" smtClean="0"/>
              <a:t>обратити</a:t>
            </a:r>
            <a:r>
              <a:rPr lang="en-US" sz="11200" dirty="0" smtClean="0"/>
              <a:t> </a:t>
            </a:r>
            <a:r>
              <a:rPr lang="en-US" sz="11200" dirty="0" err="1"/>
              <a:t>предшколској</a:t>
            </a:r>
            <a:r>
              <a:rPr lang="en-US" sz="11200" dirty="0"/>
              <a:t> </a:t>
            </a:r>
            <a:r>
              <a:rPr lang="en-US" sz="11200" dirty="0" err="1"/>
              <a:t>установи</a:t>
            </a:r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8400" y="274638"/>
            <a:ext cx="6248400" cy="1143000"/>
          </a:xfrm>
        </p:spPr>
        <p:txBody>
          <a:bodyPr/>
          <a:lstStyle/>
          <a:p>
            <a:r>
              <a:rPr lang="sr-Cyrl-RS"/>
              <a:t>    УПИС </a:t>
            </a:r>
            <a:r>
              <a:rPr lang="sr-Cyrl-RS" dirty="0"/>
              <a:t>ДЕЦЕ</a:t>
            </a:r>
            <a:endParaRPr lang="en-US" dirty="0"/>
          </a:p>
        </p:txBody>
      </p:sp>
      <p:pic>
        <p:nvPicPr>
          <p:cNvPr id="4" name="Picture 3" descr="https://euprava.gov.rs/media/logos/grb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1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9600" dirty="0" err="1" smtClean="0"/>
              <a:t>На</a:t>
            </a:r>
            <a:r>
              <a:rPr lang="en-US" sz="9600" dirty="0" smtClean="0"/>
              <a:t> </a:t>
            </a:r>
            <a:r>
              <a:rPr lang="en-US" sz="9600" dirty="0" err="1" smtClean="0"/>
              <a:t>Порталу</a:t>
            </a:r>
            <a:r>
              <a:rPr lang="en-US" sz="9600" dirty="0" smtClean="0"/>
              <a:t> </a:t>
            </a:r>
            <a:r>
              <a:rPr lang="en-US" sz="9600" dirty="0" err="1" smtClean="0"/>
              <a:t>можете</a:t>
            </a:r>
            <a:r>
              <a:rPr lang="en-US" sz="9600" dirty="0" smtClean="0"/>
              <a:t> </a:t>
            </a:r>
            <a:r>
              <a:rPr lang="en-US" sz="9600" dirty="0" err="1" smtClean="0"/>
              <a:t>изабрати</a:t>
            </a:r>
            <a:r>
              <a:rPr lang="en-US" sz="9600" dirty="0" smtClean="0"/>
              <a:t> </a:t>
            </a:r>
            <a:r>
              <a:rPr lang="en-US" sz="9600" dirty="0" err="1" smtClean="0"/>
              <a:t>опцију</a:t>
            </a:r>
            <a:r>
              <a:rPr lang="en-US" sz="9600" dirty="0" smtClean="0"/>
              <a:t> </a:t>
            </a:r>
            <a:r>
              <a:rPr lang="en-US" sz="9600" dirty="0" err="1" smtClean="0"/>
              <a:t>да</a:t>
            </a:r>
            <a:r>
              <a:rPr lang="en-US" sz="9600" dirty="0" smtClean="0"/>
              <a:t> </a:t>
            </a:r>
            <a:r>
              <a:rPr lang="en-US" sz="9600" dirty="0" err="1" smtClean="0"/>
              <a:t>ли</a:t>
            </a:r>
            <a:r>
              <a:rPr lang="en-US" sz="9600" dirty="0" smtClean="0"/>
              <a:t> </a:t>
            </a:r>
            <a:r>
              <a:rPr lang="en-US" sz="9600" dirty="0" err="1" smtClean="0"/>
              <a:t>ће</a:t>
            </a:r>
            <a:r>
              <a:rPr lang="en-US" sz="9600" dirty="0" smtClean="0"/>
              <a:t> </a:t>
            </a:r>
            <a:r>
              <a:rPr lang="en-US" sz="9600" dirty="0" err="1" smtClean="0"/>
              <a:t>обавештење</a:t>
            </a:r>
            <a:r>
              <a:rPr lang="en-US" sz="9600" dirty="0" smtClean="0"/>
              <a:t> </a:t>
            </a:r>
            <a:r>
              <a:rPr lang="en-US" sz="9600" dirty="0" err="1" smtClean="0"/>
              <a:t>примати</a:t>
            </a:r>
            <a:r>
              <a:rPr lang="en-US" sz="9600" dirty="0" smtClean="0"/>
              <a:t> </a:t>
            </a:r>
            <a:r>
              <a:rPr lang="en-US" sz="9600" dirty="0" err="1" smtClean="0"/>
              <a:t>на</a:t>
            </a:r>
            <a:r>
              <a:rPr lang="en-US" sz="9600" dirty="0" smtClean="0"/>
              <a:t> </a:t>
            </a:r>
            <a:r>
              <a:rPr lang="en-US" sz="9600" dirty="0" err="1" smtClean="0"/>
              <a:t>мејл</a:t>
            </a:r>
            <a:r>
              <a:rPr lang="en-US" sz="9600" dirty="0" smtClean="0"/>
              <a:t> </a:t>
            </a:r>
            <a:r>
              <a:rPr lang="en-US" sz="9600" dirty="0" err="1" smtClean="0"/>
              <a:t>или</a:t>
            </a:r>
            <a:r>
              <a:rPr lang="en-US" sz="9600" dirty="0" smtClean="0"/>
              <a:t> </a:t>
            </a:r>
            <a:r>
              <a:rPr lang="en-US" sz="9600" dirty="0" err="1" smtClean="0"/>
              <a:t>путем</a:t>
            </a:r>
            <a:r>
              <a:rPr lang="en-US" sz="9600" dirty="0" smtClean="0"/>
              <a:t> </a:t>
            </a:r>
            <a:r>
              <a:rPr lang="en-US" sz="9600" dirty="0" err="1" smtClean="0"/>
              <a:t>смс</a:t>
            </a:r>
            <a:r>
              <a:rPr lang="en-US" sz="9600" dirty="0" smtClean="0"/>
              <a:t> </a:t>
            </a:r>
            <a:r>
              <a:rPr lang="en-US" sz="9600" dirty="0" err="1" smtClean="0"/>
              <a:t>поруке</a:t>
            </a:r>
            <a:r>
              <a:rPr lang="en-US" sz="9600" dirty="0" smtClean="0"/>
              <a:t>.</a:t>
            </a:r>
          </a:p>
          <a:p>
            <a:r>
              <a:rPr lang="en-US" sz="9600" dirty="0" err="1" smtClean="0"/>
              <a:t>Пријава</a:t>
            </a:r>
            <a:r>
              <a:rPr lang="en-US" sz="9600" dirty="0" smtClean="0"/>
              <a:t> </a:t>
            </a:r>
            <a:r>
              <a:rPr lang="en-US" sz="9600" dirty="0" err="1" smtClean="0"/>
              <a:t>електронским</a:t>
            </a:r>
            <a:r>
              <a:rPr lang="en-US" sz="9600" dirty="0" smtClean="0"/>
              <a:t> </a:t>
            </a:r>
            <a:r>
              <a:rPr lang="en-US" sz="9600" dirty="0" err="1" smtClean="0"/>
              <a:t>путем</a:t>
            </a:r>
            <a:r>
              <a:rPr lang="en-US" sz="9600" dirty="0" smtClean="0"/>
              <a:t> </a:t>
            </a:r>
            <a:r>
              <a:rPr lang="en-US" sz="9600" dirty="0" err="1" smtClean="0"/>
              <a:t>није</a:t>
            </a:r>
            <a:r>
              <a:rPr lang="en-US" sz="9600" dirty="0" smtClean="0"/>
              <a:t> </a:t>
            </a:r>
            <a:r>
              <a:rPr lang="en-US" sz="9600" dirty="0" err="1" smtClean="0"/>
              <a:t>могућа</a:t>
            </a:r>
            <a:r>
              <a:rPr lang="en-US" sz="9600" dirty="0" smtClean="0"/>
              <a:t> </a:t>
            </a:r>
            <a:r>
              <a:rPr lang="en-US" sz="9600" dirty="0" err="1" smtClean="0"/>
              <a:t>за</a:t>
            </a:r>
            <a:r>
              <a:rPr lang="en-US" sz="9600" dirty="0" smtClean="0"/>
              <a:t> </a:t>
            </a:r>
            <a:r>
              <a:rPr lang="en-US" sz="9600" dirty="0" err="1" smtClean="0"/>
              <a:t>родитеље</a:t>
            </a:r>
            <a:r>
              <a:rPr lang="en-US" sz="9600" dirty="0" smtClean="0"/>
              <a:t> </a:t>
            </a:r>
            <a:r>
              <a:rPr lang="en-US" sz="9600" dirty="0" err="1" smtClean="0"/>
              <a:t>који</a:t>
            </a:r>
            <a:r>
              <a:rPr lang="en-US" sz="9600" dirty="0" smtClean="0"/>
              <a:t> </a:t>
            </a:r>
            <a:r>
              <a:rPr lang="en-US" sz="9600" dirty="0" err="1" smtClean="0"/>
              <a:t>нису</a:t>
            </a:r>
            <a:r>
              <a:rPr lang="en-US" sz="9600" dirty="0" smtClean="0"/>
              <a:t> </a:t>
            </a:r>
            <a:r>
              <a:rPr lang="en-US" sz="9600" dirty="0" err="1" smtClean="0"/>
              <a:t>држављани</a:t>
            </a:r>
            <a:r>
              <a:rPr lang="en-US" sz="9600" dirty="0" smtClean="0"/>
              <a:t> </a:t>
            </a:r>
            <a:r>
              <a:rPr lang="en-US" sz="9600" dirty="0" err="1" smtClean="0"/>
              <a:t>Републике</a:t>
            </a:r>
            <a:r>
              <a:rPr lang="en-US" sz="9600" dirty="0" smtClean="0"/>
              <a:t> </a:t>
            </a:r>
            <a:r>
              <a:rPr lang="en-US" sz="9600" dirty="0" err="1" smtClean="0"/>
              <a:t>Србије</a:t>
            </a:r>
            <a:r>
              <a:rPr lang="en-US" sz="9600" dirty="0" smtClean="0"/>
              <a:t>.</a:t>
            </a:r>
          </a:p>
          <a:p>
            <a:r>
              <a:rPr lang="en-US" sz="9600" dirty="0" err="1" smtClean="0"/>
              <a:t>За</a:t>
            </a:r>
            <a:r>
              <a:rPr lang="en-US" sz="9600" dirty="0" smtClean="0"/>
              <a:t> </a:t>
            </a:r>
            <a:r>
              <a:rPr lang="en-US" sz="9600" dirty="0" err="1" smtClean="0"/>
              <a:t>децу</a:t>
            </a:r>
            <a:r>
              <a:rPr lang="en-US" sz="9600" dirty="0" smtClean="0"/>
              <a:t> </a:t>
            </a:r>
            <a:r>
              <a:rPr lang="en-US" sz="9600" dirty="0" err="1" smtClean="0"/>
              <a:t>самохраних</a:t>
            </a:r>
            <a:r>
              <a:rPr lang="en-US" sz="9600" dirty="0" smtClean="0"/>
              <a:t> </a:t>
            </a:r>
            <a:r>
              <a:rPr lang="en-US" sz="9600" dirty="0" err="1" smtClean="0"/>
              <a:t>родитеља</a:t>
            </a:r>
            <a:r>
              <a:rPr lang="en-US" sz="9600" dirty="0" smtClean="0"/>
              <a:t>, </a:t>
            </a:r>
            <a:r>
              <a:rPr lang="en-US" sz="9600" dirty="0" err="1" smtClean="0"/>
              <a:t>децу</a:t>
            </a:r>
            <a:r>
              <a:rPr lang="en-US" sz="9600" dirty="0" smtClean="0"/>
              <a:t> </a:t>
            </a:r>
            <a:r>
              <a:rPr lang="en-US" sz="9600" dirty="0" err="1" smtClean="0"/>
              <a:t>жртава</a:t>
            </a:r>
            <a:r>
              <a:rPr lang="en-US" sz="9600" dirty="0" smtClean="0"/>
              <a:t> </a:t>
            </a:r>
            <a:r>
              <a:rPr lang="en-US" sz="9600" dirty="0" err="1" smtClean="0"/>
              <a:t>насиља</a:t>
            </a:r>
            <a:r>
              <a:rPr lang="en-US" sz="9600" dirty="0" smtClean="0"/>
              <a:t> у </a:t>
            </a:r>
            <a:r>
              <a:rPr lang="en-US" sz="9600" dirty="0" err="1" smtClean="0"/>
              <a:t>породици</a:t>
            </a:r>
            <a:r>
              <a:rPr lang="en-US" sz="9600" dirty="0" smtClean="0"/>
              <a:t>, </a:t>
            </a:r>
            <a:r>
              <a:rPr lang="en-US" sz="9600" dirty="0" err="1" smtClean="0"/>
              <a:t>децу</a:t>
            </a:r>
            <a:r>
              <a:rPr lang="en-US" sz="9600" dirty="0" smtClean="0"/>
              <a:t> </a:t>
            </a:r>
            <a:r>
              <a:rPr lang="en-US" sz="9600" dirty="0" err="1" smtClean="0"/>
              <a:t>са</a:t>
            </a:r>
            <a:r>
              <a:rPr lang="en-US" sz="9600" dirty="0" smtClean="0"/>
              <a:t> </a:t>
            </a:r>
            <a:r>
              <a:rPr lang="en-US" sz="9600" dirty="0" err="1" smtClean="0"/>
              <a:t>сметњама</a:t>
            </a:r>
            <a:r>
              <a:rPr lang="en-US" sz="9600" dirty="0" smtClean="0"/>
              <a:t> у </a:t>
            </a:r>
            <a:r>
              <a:rPr lang="en-US" sz="9600" dirty="0" err="1" smtClean="0"/>
              <a:t>психофизичком</a:t>
            </a:r>
            <a:r>
              <a:rPr lang="en-US" sz="9600" dirty="0" smtClean="0"/>
              <a:t> </a:t>
            </a:r>
            <a:r>
              <a:rPr lang="en-US" sz="9600" dirty="0" err="1" smtClean="0"/>
              <a:t>развоју</a:t>
            </a:r>
            <a:r>
              <a:rPr lang="en-US" sz="9600" dirty="0" smtClean="0"/>
              <a:t>, </a:t>
            </a:r>
            <a:r>
              <a:rPr lang="en-US" sz="9600" dirty="0" err="1" smtClean="0"/>
              <a:t>децу</a:t>
            </a:r>
            <a:r>
              <a:rPr lang="en-US" sz="9600" dirty="0" smtClean="0"/>
              <a:t> </a:t>
            </a:r>
            <a:r>
              <a:rPr lang="en-US" sz="9600" dirty="0" err="1" smtClean="0"/>
              <a:t>из</a:t>
            </a:r>
            <a:r>
              <a:rPr lang="en-US" sz="9600" dirty="0" smtClean="0"/>
              <a:t> </a:t>
            </a:r>
            <a:r>
              <a:rPr lang="en-US" sz="9600" dirty="0" err="1" smtClean="0"/>
              <a:t>породица</a:t>
            </a:r>
            <a:r>
              <a:rPr lang="en-US" sz="9600" dirty="0" smtClean="0"/>
              <a:t> </a:t>
            </a:r>
            <a:r>
              <a:rPr lang="en-US" sz="9600" dirty="0" err="1" smtClean="0"/>
              <a:t>које</a:t>
            </a:r>
            <a:r>
              <a:rPr lang="en-US" sz="9600" dirty="0" smtClean="0"/>
              <a:t> </a:t>
            </a:r>
            <a:r>
              <a:rPr lang="en-US" sz="9600" dirty="0" err="1" smtClean="0"/>
              <a:t>користе</a:t>
            </a:r>
            <a:r>
              <a:rPr lang="en-US" sz="9600" dirty="0" smtClean="0"/>
              <a:t> </a:t>
            </a:r>
            <a:r>
              <a:rPr lang="en-US" sz="9600" dirty="0" err="1" smtClean="0"/>
              <a:t>неки</a:t>
            </a:r>
            <a:r>
              <a:rPr lang="en-US" sz="9600" dirty="0" smtClean="0"/>
              <a:t> </a:t>
            </a:r>
            <a:r>
              <a:rPr lang="en-US" sz="9600" dirty="0" err="1" smtClean="0"/>
              <a:t>облик</a:t>
            </a:r>
            <a:r>
              <a:rPr lang="en-US" sz="9600" dirty="0" smtClean="0"/>
              <a:t> </a:t>
            </a:r>
            <a:r>
              <a:rPr lang="en-US" sz="9600" dirty="0" err="1" smtClean="0"/>
              <a:t>социјалне</a:t>
            </a:r>
            <a:r>
              <a:rPr lang="en-US" sz="9600" dirty="0" smtClean="0"/>
              <a:t> </a:t>
            </a:r>
            <a:r>
              <a:rPr lang="en-US" sz="9600" dirty="0" err="1" smtClean="0"/>
              <a:t>заштите</a:t>
            </a:r>
            <a:r>
              <a:rPr lang="en-US" sz="9600" dirty="0" smtClean="0"/>
              <a:t>, и </a:t>
            </a:r>
            <a:r>
              <a:rPr lang="en-US" sz="9600" dirty="0" err="1" smtClean="0"/>
              <a:t>др</a:t>
            </a:r>
            <a:r>
              <a:rPr lang="en-US" sz="9600" dirty="0" smtClean="0"/>
              <a:t>. </a:t>
            </a:r>
            <a:r>
              <a:rPr lang="en-US" sz="9600" dirty="0" err="1" smtClean="0"/>
              <a:t>предшколска</a:t>
            </a:r>
            <a:r>
              <a:rPr lang="en-US" sz="9600" dirty="0" smtClean="0"/>
              <a:t> </a:t>
            </a:r>
            <a:r>
              <a:rPr lang="en-US" sz="9600" dirty="0" err="1" smtClean="0"/>
              <a:t>установа</a:t>
            </a:r>
            <a:r>
              <a:rPr lang="en-US" sz="9600" dirty="0" smtClean="0"/>
              <a:t> </a:t>
            </a:r>
            <a:r>
              <a:rPr lang="en-US" sz="9600" dirty="0" err="1" smtClean="0"/>
              <a:t>је</a:t>
            </a:r>
            <a:r>
              <a:rPr lang="en-US" sz="9600" dirty="0" smtClean="0"/>
              <a:t> у </a:t>
            </a:r>
            <a:r>
              <a:rPr lang="en-US" sz="9600" dirty="0" err="1" smtClean="0"/>
              <a:t>могућности</a:t>
            </a:r>
            <a:r>
              <a:rPr lang="en-US" sz="9600" dirty="0" smtClean="0"/>
              <a:t> </a:t>
            </a:r>
            <a:r>
              <a:rPr lang="en-US" sz="9600" dirty="0" err="1" smtClean="0"/>
              <a:t>да</a:t>
            </a:r>
            <a:r>
              <a:rPr lang="en-US" sz="9600" dirty="0" smtClean="0"/>
              <a:t> </a:t>
            </a:r>
            <a:r>
              <a:rPr lang="en-US" sz="9600" dirty="0" err="1" smtClean="0"/>
              <a:t>прихвати</a:t>
            </a:r>
            <a:r>
              <a:rPr lang="en-US" sz="9600" dirty="0" smtClean="0"/>
              <a:t> </a:t>
            </a:r>
            <a:r>
              <a:rPr lang="en-US" sz="9600" dirty="0" err="1" smtClean="0"/>
              <a:t>пријаву</a:t>
            </a:r>
            <a:r>
              <a:rPr lang="en-US" sz="9600" dirty="0" smtClean="0"/>
              <a:t> </a:t>
            </a:r>
            <a:r>
              <a:rPr lang="en-US" sz="9600" dirty="0" err="1" smtClean="0"/>
              <a:t>електронским</a:t>
            </a:r>
            <a:r>
              <a:rPr lang="en-US" sz="9600" dirty="0" smtClean="0"/>
              <a:t> </a:t>
            </a:r>
            <a:r>
              <a:rPr lang="en-US" sz="9600" dirty="0" err="1" smtClean="0"/>
              <a:t>путем</a:t>
            </a:r>
            <a:r>
              <a:rPr lang="en-US" sz="9600" dirty="0" smtClean="0"/>
              <a:t>, </a:t>
            </a:r>
            <a:r>
              <a:rPr lang="en-US" sz="9600" dirty="0" err="1" smtClean="0"/>
              <a:t>али</a:t>
            </a:r>
            <a:r>
              <a:rPr lang="en-US" sz="9600" dirty="0" smtClean="0"/>
              <a:t> </a:t>
            </a:r>
            <a:r>
              <a:rPr lang="en-US" sz="9600" dirty="0" err="1" smtClean="0"/>
              <a:t>је</a:t>
            </a:r>
            <a:r>
              <a:rPr lang="en-US" sz="9600" dirty="0" smtClean="0"/>
              <a:t> </a:t>
            </a:r>
            <a:r>
              <a:rPr lang="en-US" sz="9600" dirty="0" err="1" smtClean="0"/>
              <a:t>потребно</a:t>
            </a:r>
            <a:r>
              <a:rPr lang="en-US" sz="9600" dirty="0" smtClean="0"/>
              <a:t> </a:t>
            </a:r>
            <a:r>
              <a:rPr lang="en-US" sz="9600" dirty="0" err="1" smtClean="0"/>
              <a:t>је</a:t>
            </a:r>
            <a:r>
              <a:rPr lang="en-US" sz="9600" dirty="0" smtClean="0"/>
              <a:t> </a:t>
            </a:r>
            <a:r>
              <a:rPr lang="en-US" sz="9600" dirty="0" err="1" smtClean="0"/>
              <a:t>да</a:t>
            </a:r>
            <a:r>
              <a:rPr lang="en-US" sz="9600" dirty="0" smtClean="0"/>
              <a:t> </a:t>
            </a:r>
            <a:r>
              <a:rPr lang="en-US" sz="9600" dirty="0" err="1" smtClean="0"/>
              <a:t>доставе</a:t>
            </a:r>
            <a:r>
              <a:rPr lang="en-US" sz="9600" dirty="0" smtClean="0"/>
              <a:t> </a:t>
            </a:r>
            <a:r>
              <a:rPr lang="en-US" sz="9600" dirty="0" err="1" smtClean="0"/>
              <a:t>додатну</a:t>
            </a:r>
            <a:r>
              <a:rPr lang="en-US" sz="9600" dirty="0" smtClean="0"/>
              <a:t> </a:t>
            </a:r>
            <a:r>
              <a:rPr lang="en-US" sz="9600" dirty="0" err="1" smtClean="0"/>
              <a:t>документацију</a:t>
            </a:r>
            <a:r>
              <a:rPr lang="en-US" sz="9600" dirty="0" smtClean="0"/>
              <a:t> </a:t>
            </a:r>
            <a:r>
              <a:rPr lang="en-US" sz="9600" dirty="0" err="1" smtClean="0"/>
              <a:t>на</a:t>
            </a:r>
            <a:r>
              <a:rPr lang="en-US" sz="9600" dirty="0" smtClean="0"/>
              <a:t> </a:t>
            </a:r>
            <a:r>
              <a:rPr lang="en-US" sz="9600" dirty="0" err="1" smtClean="0"/>
              <a:t>адресу</a:t>
            </a:r>
            <a:r>
              <a:rPr lang="en-US" sz="9600" dirty="0" smtClean="0"/>
              <a:t> </a:t>
            </a:r>
            <a:r>
              <a:rPr lang="en-US" sz="9600" dirty="0" err="1" smtClean="0"/>
              <a:t>електронске</a:t>
            </a:r>
            <a:r>
              <a:rPr lang="en-US" sz="9600" dirty="0" smtClean="0"/>
              <a:t> </a:t>
            </a:r>
            <a:r>
              <a:rPr lang="en-US" sz="9600" dirty="0" err="1" smtClean="0"/>
              <a:t>поште</a:t>
            </a:r>
            <a:r>
              <a:rPr lang="en-US" sz="9600" dirty="0" smtClean="0"/>
              <a:t> pupoletaractrg@mts.rs , </a:t>
            </a:r>
            <a:r>
              <a:rPr lang="en-US" sz="9600" dirty="0" err="1" smtClean="0"/>
              <a:t>којом</a:t>
            </a:r>
            <a:r>
              <a:rPr lang="en-US" sz="9600" dirty="0" smtClean="0"/>
              <a:t> </a:t>
            </a:r>
            <a:r>
              <a:rPr lang="en-US" sz="9600" dirty="0" err="1" smtClean="0"/>
              <a:t>доказује</a:t>
            </a:r>
            <a:r>
              <a:rPr lang="en-US" sz="9600" dirty="0" smtClean="0"/>
              <a:t> </a:t>
            </a:r>
            <a:r>
              <a:rPr lang="en-US" sz="9600" dirty="0" err="1" smtClean="0"/>
              <a:t>наведени</a:t>
            </a:r>
            <a:r>
              <a:rPr lang="en-US" sz="9600" dirty="0" smtClean="0"/>
              <a:t> </a:t>
            </a:r>
            <a:r>
              <a:rPr lang="en-US" sz="9600" dirty="0" err="1" smtClean="0"/>
              <a:t>статус</a:t>
            </a:r>
            <a:r>
              <a:rPr lang="en-US" sz="9600" dirty="0" smtClean="0"/>
              <a:t>.</a:t>
            </a:r>
          </a:p>
          <a:p>
            <a:r>
              <a:rPr lang="en-US" dirty="0" smtClean="0"/>
              <a:t> 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Уколико</a:t>
            </a:r>
            <a:r>
              <a:rPr lang="en-US" sz="2800" dirty="0" smtClean="0"/>
              <a:t> </a:t>
            </a:r>
            <a:r>
              <a:rPr lang="en-US" sz="2800" dirty="0" err="1" smtClean="0"/>
              <a:t>родитељи</a:t>
            </a:r>
            <a:r>
              <a:rPr lang="en-US" sz="2800" dirty="0" smtClean="0"/>
              <a:t> </a:t>
            </a:r>
            <a:r>
              <a:rPr lang="en-US" sz="2800" dirty="0" err="1" smtClean="0"/>
              <a:t>нису</a:t>
            </a:r>
            <a:r>
              <a:rPr lang="en-US" sz="2800" dirty="0" smtClean="0"/>
              <a:t> у </a:t>
            </a:r>
            <a:r>
              <a:rPr lang="en-US" sz="2800" dirty="0" err="1" smtClean="0"/>
              <a:t>могућности</a:t>
            </a:r>
            <a:r>
              <a:rPr lang="en-US" sz="2800" dirty="0" smtClean="0"/>
              <a:t> </a:t>
            </a:r>
            <a:r>
              <a:rPr lang="en-US" sz="2800" dirty="0" err="1" smtClean="0"/>
              <a:t>да</a:t>
            </a:r>
            <a:r>
              <a:rPr lang="en-US" sz="2800" dirty="0" smtClean="0"/>
              <a:t> </a:t>
            </a:r>
            <a:r>
              <a:rPr lang="en-US" sz="2800" dirty="0" err="1" smtClean="0"/>
              <a:t>поднесу</a:t>
            </a:r>
            <a:r>
              <a:rPr lang="en-US" sz="2800" dirty="0" smtClean="0"/>
              <a:t> </a:t>
            </a:r>
            <a:r>
              <a:rPr lang="en-US" sz="2800" dirty="0" err="1" smtClean="0"/>
              <a:t>захтев</a:t>
            </a:r>
            <a:r>
              <a:rPr lang="en-US" sz="2800" dirty="0" smtClean="0"/>
              <a:t> </a:t>
            </a:r>
            <a:r>
              <a:rPr lang="en-US" sz="2800" dirty="0" err="1" smtClean="0"/>
              <a:t>путем</a:t>
            </a:r>
            <a:r>
              <a:rPr lang="en-US" sz="2800" dirty="0" smtClean="0"/>
              <a:t> </a:t>
            </a:r>
            <a:r>
              <a:rPr lang="en-US" sz="2800" dirty="0" err="1" smtClean="0"/>
              <a:t>електронске</a:t>
            </a:r>
            <a:r>
              <a:rPr lang="en-US" sz="2800" dirty="0" smtClean="0"/>
              <a:t> </a:t>
            </a:r>
            <a:r>
              <a:rPr lang="en-US" sz="2800" dirty="0" err="1" smtClean="0"/>
              <a:t>услуге</a:t>
            </a:r>
            <a:r>
              <a:rPr lang="en-US" sz="2800" dirty="0" smtClean="0"/>
              <a:t>, </a:t>
            </a:r>
            <a:r>
              <a:rPr lang="en-US" sz="2800" dirty="0" err="1" smtClean="0"/>
              <a:t>потребно</a:t>
            </a:r>
            <a:r>
              <a:rPr lang="en-US" sz="2800" dirty="0" smtClean="0"/>
              <a:t> </a:t>
            </a:r>
            <a:r>
              <a:rPr lang="en-US" sz="2800" dirty="0" err="1" smtClean="0"/>
              <a:t>је</a:t>
            </a:r>
            <a:r>
              <a:rPr lang="en-US" sz="2800" dirty="0" smtClean="0"/>
              <a:t> </a:t>
            </a:r>
            <a:r>
              <a:rPr lang="en-US" sz="2800" dirty="0" err="1" smtClean="0"/>
              <a:t>да</a:t>
            </a:r>
            <a:r>
              <a:rPr lang="en-US" sz="2800" dirty="0" smtClean="0"/>
              <a:t> </a:t>
            </a:r>
            <a:r>
              <a:rPr lang="en-US" sz="2800" dirty="0" err="1" smtClean="0"/>
              <a:t>преузму</a:t>
            </a:r>
            <a:r>
              <a:rPr lang="en-US" sz="2800" dirty="0" smtClean="0"/>
              <a:t> </a:t>
            </a:r>
            <a:r>
              <a:rPr lang="en-US" sz="2800" dirty="0" err="1" smtClean="0"/>
              <a:t>захтев</a:t>
            </a:r>
            <a:r>
              <a:rPr lang="en-US" sz="2800" dirty="0" smtClean="0"/>
              <a:t> </a:t>
            </a:r>
            <a:r>
              <a:rPr lang="en-US" sz="2800" dirty="0" smtClean="0">
                <a:hlinkClick r:id="rId2" tooltip="https://euprava.gov.rs/media/zahtev%20za%20upis%20dece%20u%20predskolsku%20ustanovu.pdf"/>
              </a:rPr>
              <a:t>ЛИНК</a:t>
            </a:r>
            <a:r>
              <a:rPr lang="en-US" sz="2800" dirty="0" smtClean="0"/>
              <a:t>, и </a:t>
            </a:r>
            <a:r>
              <a:rPr lang="en-US" sz="2800" dirty="0" err="1" smtClean="0"/>
              <a:t>доставе</a:t>
            </a:r>
            <a:r>
              <a:rPr lang="en-US" sz="2800" dirty="0" smtClean="0"/>
              <a:t>  </a:t>
            </a:r>
            <a:r>
              <a:rPr lang="en-US" sz="2800" dirty="0" err="1" smtClean="0"/>
              <a:t>заједно</a:t>
            </a:r>
            <a:r>
              <a:rPr lang="en-US" sz="2800" dirty="0" smtClean="0"/>
              <a:t> </a:t>
            </a:r>
            <a:r>
              <a:rPr lang="en-US" sz="2800" dirty="0" err="1" smtClean="0"/>
              <a:t>са</a:t>
            </a:r>
            <a:r>
              <a:rPr lang="en-US" sz="2800" dirty="0" smtClean="0"/>
              <a:t> </a:t>
            </a:r>
            <a:r>
              <a:rPr lang="en-US" sz="2800" dirty="0" err="1" smtClean="0"/>
              <a:t>додатном</a:t>
            </a:r>
            <a:r>
              <a:rPr lang="en-US" sz="2800" dirty="0" smtClean="0"/>
              <a:t> </a:t>
            </a:r>
            <a:r>
              <a:rPr lang="en-US" sz="2800" dirty="0" err="1" smtClean="0"/>
              <a:t>документацијом</a:t>
            </a:r>
            <a:r>
              <a:rPr lang="en-US" sz="2800" dirty="0" smtClean="0"/>
              <a:t> </a:t>
            </a:r>
            <a:r>
              <a:rPr lang="en-US" sz="2800" dirty="0" err="1" smtClean="0"/>
              <a:t>на</a:t>
            </a:r>
            <a:r>
              <a:rPr lang="en-US" sz="2800" dirty="0" smtClean="0"/>
              <a:t> </a:t>
            </a:r>
            <a:r>
              <a:rPr lang="en-US" sz="2800" dirty="0" err="1" smtClean="0"/>
              <a:t>адресу</a:t>
            </a:r>
            <a:r>
              <a:rPr lang="en-US" sz="2800" dirty="0" smtClean="0"/>
              <a:t> </a:t>
            </a:r>
            <a:r>
              <a:rPr lang="en-US" sz="2800" dirty="0" err="1" smtClean="0"/>
              <a:t>електронске</a:t>
            </a:r>
            <a:r>
              <a:rPr lang="en-US" sz="2800" dirty="0" smtClean="0"/>
              <a:t> </a:t>
            </a:r>
            <a:r>
              <a:rPr lang="en-US" sz="2800" dirty="0" err="1" smtClean="0"/>
              <a:t>поште</a:t>
            </a:r>
            <a:r>
              <a:rPr lang="en-US" sz="2800" dirty="0" smtClean="0"/>
              <a:t> </a:t>
            </a:r>
            <a:r>
              <a:rPr lang="en-US" sz="2800" dirty="0" err="1" smtClean="0"/>
              <a:t>предшколске</a:t>
            </a:r>
            <a:r>
              <a:rPr lang="en-US" sz="2800" dirty="0" smtClean="0"/>
              <a:t> </a:t>
            </a:r>
            <a:r>
              <a:rPr lang="en-US" sz="2800" dirty="0" err="1" smtClean="0"/>
              <a:t>установе</a:t>
            </a:r>
            <a:r>
              <a:rPr lang="en-US" sz="2800" dirty="0" smtClean="0"/>
              <a:t> pupoletaractrg@mts.rs.</a:t>
            </a:r>
          </a:p>
          <a:p>
            <a:r>
              <a:rPr lang="en-US" sz="2800" dirty="0" err="1" smtClean="0"/>
              <a:t>За</a:t>
            </a:r>
            <a:r>
              <a:rPr lang="en-US" sz="2800" dirty="0" smtClean="0"/>
              <a:t> </a:t>
            </a:r>
            <a:r>
              <a:rPr lang="en-US" sz="2800" dirty="0" err="1" smtClean="0"/>
              <a:t>детаљније</a:t>
            </a:r>
            <a:r>
              <a:rPr lang="en-US" sz="2800" dirty="0" smtClean="0"/>
              <a:t> </a:t>
            </a:r>
            <a:r>
              <a:rPr lang="en-US" sz="2800" dirty="0" err="1" smtClean="0"/>
              <a:t>информације</a:t>
            </a:r>
            <a:r>
              <a:rPr lang="en-US" sz="2800" dirty="0" smtClean="0"/>
              <a:t> </a:t>
            </a:r>
            <a:r>
              <a:rPr lang="en-US" sz="2800" dirty="0" err="1" smtClean="0"/>
              <a:t>може</a:t>
            </a:r>
            <a:r>
              <a:rPr lang="en-US" sz="2800" dirty="0" smtClean="0"/>
              <a:t> </a:t>
            </a:r>
            <a:r>
              <a:rPr lang="en-US" sz="2800" dirty="0" err="1" smtClean="0"/>
              <a:t>се</a:t>
            </a:r>
            <a:r>
              <a:rPr lang="en-US" sz="2800" dirty="0" smtClean="0"/>
              <a:t> </a:t>
            </a:r>
            <a:r>
              <a:rPr lang="en-US" sz="2800" dirty="0" err="1" smtClean="0"/>
              <a:t>обратити</a:t>
            </a:r>
            <a:r>
              <a:rPr lang="en-US" sz="2800" dirty="0" smtClean="0"/>
              <a:t> </a:t>
            </a:r>
            <a:r>
              <a:rPr lang="en-US" sz="2800" dirty="0" err="1" smtClean="0"/>
              <a:t>предшколској</a:t>
            </a:r>
            <a:r>
              <a:rPr lang="en-US" sz="2800" dirty="0" smtClean="0"/>
              <a:t> </a:t>
            </a:r>
            <a:r>
              <a:rPr lang="en-US" sz="2800" dirty="0" err="1" smtClean="0"/>
              <a:t>установи</a:t>
            </a: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81</TotalTime>
  <Words>663</Words>
  <Application>Microsoft Office PowerPoint</Application>
  <PresentationFormat>On-screen Show (4:3)</PresentationFormat>
  <Paragraphs>29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ПРЕДШКОЛСКА УСТАНОВА “ПОЛЕТАРАЦ” ТРГОВИШТЕ</vt:lpstr>
      <vt:lpstr>Slide 2</vt:lpstr>
      <vt:lpstr>Slide 3</vt:lpstr>
      <vt:lpstr>Slide 4</vt:lpstr>
      <vt:lpstr>Slide 5</vt:lpstr>
      <vt:lpstr>Slide 6</vt:lpstr>
      <vt:lpstr>    УПИС ДЕЦЕ</vt:lpstr>
      <vt:lpstr>Slide 8</vt:lpstr>
      <vt:lpstr>Slide 9</vt:lpstr>
      <vt:lpstr> СУПЕР ПРОЈЕКАТ</vt:lpstr>
      <vt:lpstr>Slide 11</vt:lpstr>
      <vt:lpstr>Slide 12</vt:lpstr>
      <vt:lpstr>Slide 13</vt:lpstr>
      <vt:lpstr>Slide 14</vt:lpstr>
      <vt:lpstr>МАСКЕНБАЛ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ПРЕДШКОЛСКА УСТАНОВА “ПОЛЕТАРАЦ” ТРГОВИШТЕ</dc:title>
  <dc:creator>PC</dc:creator>
  <cp:lastModifiedBy>User</cp:lastModifiedBy>
  <cp:revision>16</cp:revision>
  <dcterms:created xsi:type="dcterms:W3CDTF">2021-08-09T17:05:38Z</dcterms:created>
  <dcterms:modified xsi:type="dcterms:W3CDTF">2021-08-10T10:12:54Z</dcterms:modified>
</cp:coreProperties>
</file>