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395" autoAdjust="0"/>
  </p:normalViewPr>
  <p:slideViewPr>
    <p:cSldViewPr>
      <p:cViewPr>
        <p:scale>
          <a:sx n="90" d="100"/>
          <a:sy n="90" d="100"/>
        </p:scale>
        <p:origin x="158" y="6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etskaefikasnost@trgoviste.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/>
              <a:t>ОПШТИНА ТРГОВИШТЕ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Latn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64 4590880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585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Милан Недељковић 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Cyrl-R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sr-Cyrl-R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аветник </a:t>
            </a:r>
            <a:r>
              <a:rPr lang="sr-Cyrl-R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sr-Cyrl-R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озакоњење објеката и обједињену процедуру</a:t>
            </a:r>
            <a:r>
              <a:rPr lang="sr-Cyrl-R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Краља Петра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Карађорђевића бр. 4, Трговиште 17525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energetskaefikasnost@trgoviste.rs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51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bs2</cp:lastModifiedBy>
  <cp:revision>39</cp:revision>
  <cp:lastPrinted>2023-10-11T15:04:22Z</cp:lastPrinted>
  <dcterms:created xsi:type="dcterms:W3CDTF">2023-10-11T09:44:36Z</dcterms:created>
  <dcterms:modified xsi:type="dcterms:W3CDTF">2023-10-23T07:47:10Z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